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85" r:id="rId4"/>
    <p:sldId id="281" r:id="rId5"/>
    <p:sldId id="257" r:id="rId6"/>
    <p:sldId id="258" r:id="rId7"/>
    <p:sldId id="269" r:id="rId8"/>
    <p:sldId id="270" r:id="rId9"/>
    <p:sldId id="275" r:id="rId10"/>
    <p:sldId id="276" r:id="rId11"/>
    <p:sldId id="277" r:id="rId12"/>
    <p:sldId id="260" r:id="rId13"/>
    <p:sldId id="272" r:id="rId14"/>
    <p:sldId id="273" r:id="rId15"/>
    <p:sldId id="274" r:id="rId16"/>
    <p:sldId id="278" r:id="rId17"/>
    <p:sldId id="279" r:id="rId18"/>
    <p:sldId id="280" r:id="rId19"/>
    <p:sldId id="282" r:id="rId20"/>
    <p:sldId id="262" r:id="rId21"/>
    <p:sldId id="261" r:id="rId22"/>
    <p:sldId id="265" r:id="rId23"/>
    <p:sldId id="266" r:id="rId24"/>
    <p:sldId id="267" r:id="rId25"/>
    <p:sldId id="283" r:id="rId26"/>
    <p:sldId id="268" r:id="rId2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лександр" initials="А" lastIdx="1" clrIdx="0">
    <p:extLst>
      <p:ext uri="{19B8F6BF-5375-455C-9EA6-DF929625EA0E}">
        <p15:presenceInfo xmlns:p15="http://schemas.microsoft.com/office/powerpoint/2012/main" userId="Александр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Средний стиль 2 -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Средний стиль 4 -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0745" autoAdjust="0"/>
    <p:restoredTop sz="94622" autoAdjust="0"/>
  </p:normalViewPr>
  <p:slideViewPr>
    <p:cSldViewPr>
      <p:cViewPr varScale="1">
        <p:scale>
          <a:sx n="108" d="100"/>
          <a:sy n="108" d="100"/>
        </p:scale>
        <p:origin x="342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12T15:49:30.964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14.11.2021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14.11.2021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14.11.2021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14.11.2021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14.11.2021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14.11.2021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14.11.2021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14.11.2021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14.11.2021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14.11.2021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14.11.2021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pPr/>
              <a:t>14.11.2021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5" Type="http://schemas.openxmlformats.org/officeDocument/2006/relationships/comments" Target="../comments/comment1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vk.com/away.php?to=https://workoutshop.ru/catalog/turniki_brusya_i_shvedskie_stenki/stoyki_1/3262/&amp;cc_key=" TargetMode="External"/><Relationship Id="rId3" Type="http://schemas.openxmlformats.org/officeDocument/2006/relationships/hyperlink" Target="https://vk.com/away.php?to=https://sportlim.ru/catalog/skami_i_stoyki/skami_dlya_zhima/naklonnaya-skamya-dlya-zhima-body-solid-proclub-sib359g/?ymclid=16362786122762199402200004&amp;cc_key=" TargetMode="External"/><Relationship Id="rId7" Type="http://schemas.openxmlformats.org/officeDocument/2006/relationships/hyperlink" Target="https://vk.com/away.php?to=https://putisporta.ru/catalog/trenazhery_dlya_zalov/trenazhery_mb_barbell/trenazhery_mbbarbell_na_gruzoblokakh/44235/?ymclid=16362793786118796821500002&amp;cc_key=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vk.com/away.php?to=https://yandex.ru/turbo?text=https://fitness-only.ru/katalog-tovarov-fittools/svobodnye-vesa/aksessuary-dlya-grifov/platforma-dlya-fiksacii-t-obraznogo-grifa&amp;cc_key=" TargetMode="External"/><Relationship Id="rId5" Type="http://schemas.openxmlformats.org/officeDocument/2006/relationships/hyperlink" Target="https://vk.com/away.php?to=https://sportlim.ru/catalog/silovye_trenazhyery/svobodnye_vesa/tyaga-rychazhnaya-raznohvatom-s-uporom-sidya-s-razvedeniem-i-vozmozhnostyu-poperemennoj-raboty-johns-sm-783/?ymclid=16362790139553744088000003&amp;cc_key=" TargetMode="External"/><Relationship Id="rId4" Type="http://schemas.openxmlformats.org/officeDocument/2006/relationships/hyperlink" Target="https://vk.com/away.php?to=https://yandex.ru/turbo?text=https://sportres.ru/product/shirokiy-zhim-ot-grudi-dhz-910/&amp;product_id=4297&amp;cc_key=" TargetMode="External"/><Relationship Id="rId9" Type="http://schemas.openxmlformats.org/officeDocument/2006/relationships/hyperlink" Target="https://vk.com/away.php?to=https://otdelkino.ru/sportivnoe-oborudovanie/silovaya-rama-dfc-dcge02/&amp;cc_key=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404664"/>
            <a:ext cx="7772400" cy="1470025"/>
          </a:xfrm>
        </p:spPr>
        <p:txBody>
          <a:bodyPr/>
          <a:lstStyle/>
          <a:p>
            <a:r>
              <a:rPr lang="ru-RU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Ремонт и оборудование тренажёрного зала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1916832"/>
            <a:ext cx="9144000" cy="4392488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Тренажёрный зал - это не просто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качалка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</a:p>
          <a:p>
            <a:pPr algn="r"/>
            <a:endParaRPr lang="en-US" sz="1600" dirty="0"/>
          </a:p>
          <a:p>
            <a:pPr algn="r"/>
            <a:endParaRPr lang="ru-RU" sz="1600" dirty="0">
              <a:solidFill>
                <a:schemeClr val="bg1"/>
              </a:solidFill>
            </a:endParaRPr>
          </a:p>
          <a:p>
            <a:pPr algn="r"/>
            <a:endParaRPr lang="ru-RU" sz="1600" dirty="0">
              <a:solidFill>
                <a:schemeClr val="bg1"/>
              </a:solidFill>
            </a:endParaRPr>
          </a:p>
          <a:p>
            <a:pPr algn="r"/>
            <a:endParaRPr lang="ru-RU" sz="1600" dirty="0">
              <a:solidFill>
                <a:schemeClr val="bg1"/>
              </a:solidFill>
            </a:endParaRPr>
          </a:p>
          <a:p>
            <a:pPr algn="r"/>
            <a:endParaRPr lang="ru-RU" sz="1600" dirty="0">
              <a:solidFill>
                <a:schemeClr val="bg1"/>
              </a:solidFill>
            </a:endParaRPr>
          </a:p>
          <a:p>
            <a:pPr algn="r"/>
            <a:endParaRPr lang="ru-RU" sz="1600" dirty="0">
              <a:solidFill>
                <a:schemeClr val="bg1"/>
              </a:solidFill>
            </a:endParaRPr>
          </a:p>
          <a:p>
            <a:pPr algn="r"/>
            <a:endParaRPr lang="ru-RU" sz="1600" dirty="0">
              <a:solidFill>
                <a:schemeClr val="bg1"/>
              </a:solidFill>
            </a:endParaRPr>
          </a:p>
          <a:p>
            <a:pPr algn="r"/>
            <a:r>
              <a:rPr lang="ru-RU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Подготовили ученики 10 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ru-RU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r>
              <a:rPr lang="ru-RU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класса</a:t>
            </a:r>
          </a:p>
          <a:p>
            <a:pPr algn="r"/>
            <a:r>
              <a:rPr lang="ru-RU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Макарычев Тимофей</a:t>
            </a:r>
          </a:p>
          <a:p>
            <a:pPr algn="r"/>
            <a:r>
              <a:rPr lang="ru-RU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Нестеров Александр</a:t>
            </a:r>
          </a:p>
          <a:p>
            <a:pPr algn="r"/>
            <a:r>
              <a:rPr lang="ru-RU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Романов Артём</a:t>
            </a:r>
          </a:p>
          <a:p>
            <a:pPr algn="r"/>
            <a:r>
              <a:rPr lang="ru-RU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Алексеев Максим</a:t>
            </a:r>
          </a:p>
          <a:p>
            <a:pPr algn="r"/>
            <a:r>
              <a:rPr lang="ru-RU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Желнов</a:t>
            </a:r>
            <a:r>
              <a:rPr lang="ru-RU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Владислав</a:t>
            </a:r>
          </a:p>
          <a:p>
            <a:pPr algn="r"/>
            <a:endParaRPr lang="ru-RU" sz="1600" dirty="0">
              <a:solidFill>
                <a:schemeClr val="bg1"/>
              </a:solidFill>
            </a:endParaRPr>
          </a:p>
          <a:p>
            <a:endParaRPr lang="ru-RU" sz="1600" u="sng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286000" y="144384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7471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1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lum bright="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268760"/>
            <a:ext cx="7152795" cy="5364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539552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1" i="0" u="none" strike="noStrike" kern="1200" cap="none" spc="0" normalizeH="0" baseline="0" noProof="0" dirty="0">
                <a:ln w="1905"/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Тренажёрный зал сегодня</a:t>
            </a:r>
          </a:p>
        </p:txBody>
      </p:sp>
    </p:spTree>
    <p:extLst>
      <p:ext uri="{BB962C8B-B14F-4D97-AF65-F5344CB8AC3E}">
        <p14:creationId xmlns:p14="http://schemas.microsoft.com/office/powerpoint/2010/main" val="2095702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1000"/>
            <a:lum/>
          </a:blip>
          <a:srcRect/>
          <a:stretch>
            <a:fillRect l="-14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lum bright="10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3"/>
          <a:stretch>
            <a:fillRect/>
          </a:stretch>
        </p:blipFill>
        <p:spPr bwMode="auto">
          <a:xfrm>
            <a:off x="2411760" y="764704"/>
            <a:ext cx="4680520" cy="5808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539552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1" i="0" u="none" strike="noStrike" kern="1200" cap="none" spc="0" normalizeH="0" baseline="0" noProof="0" dirty="0">
                <a:ln w="1905"/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Тренажёрный зал сегодня</a:t>
            </a:r>
          </a:p>
        </p:txBody>
      </p:sp>
    </p:spTree>
    <p:extLst>
      <p:ext uri="{BB962C8B-B14F-4D97-AF65-F5344CB8AC3E}">
        <p14:creationId xmlns:p14="http://schemas.microsoft.com/office/powerpoint/2010/main" val="1035546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1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0"/>
            <a:ext cx="8229600" cy="1143000"/>
          </a:xfrm>
        </p:spPr>
        <p:txBody>
          <a:bodyPr/>
          <a:lstStyle/>
          <a:p>
            <a:r>
              <a:rPr lang="ru-RU" b="1" dirty="0">
                <a:ln w="1905"/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Что мы хотим видеть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0" y="1285354"/>
            <a:ext cx="4038600" cy="5301208"/>
          </a:xfrm>
        </p:spPr>
        <p:txBody>
          <a:bodyPr>
            <a:normAutofit fontScale="85000" lnSpcReduction="10000"/>
          </a:bodyPr>
          <a:lstStyle/>
          <a:p>
            <a:pPr algn="ctr">
              <a:buNone/>
            </a:pPr>
            <a:r>
              <a:rPr lang="ru-RU" sz="3200" b="1" u="sng" dirty="0"/>
              <a:t>Новые современные тренажёры:</a:t>
            </a:r>
          </a:p>
          <a:p>
            <a:r>
              <a:rPr lang="ru-RU" sz="2600" b="1" dirty="0"/>
              <a:t>1)Скамья для жима наклонная</a:t>
            </a:r>
          </a:p>
          <a:p>
            <a:r>
              <a:rPr lang="ru-RU" sz="2600" b="1" dirty="0"/>
              <a:t>2)Рычажный тренажёр гребная тяга</a:t>
            </a:r>
          </a:p>
          <a:p>
            <a:r>
              <a:rPr lang="ru-RU" sz="2600" b="1" dirty="0"/>
              <a:t>3)Рычажный тренажёр жим от груди</a:t>
            </a:r>
          </a:p>
          <a:p>
            <a:r>
              <a:rPr lang="ru-RU" sz="2600" b="1" dirty="0"/>
              <a:t>4)Платформа для фиксации Т-образного грифа</a:t>
            </a:r>
          </a:p>
          <a:p>
            <a:r>
              <a:rPr lang="ru-RU" sz="2600" b="1" dirty="0"/>
              <a:t>5)Вертикальный блочный тренажёр</a:t>
            </a:r>
          </a:p>
          <a:p>
            <a:r>
              <a:rPr lang="ru-RU" sz="2600" b="1" dirty="0"/>
              <a:t>6)Напольный </a:t>
            </a:r>
            <a:r>
              <a:rPr lang="ru-RU" sz="2600" b="1" dirty="0" err="1"/>
              <a:t>турник+брусья</a:t>
            </a:r>
            <a:endParaRPr lang="ru-RU" sz="2600" b="1" dirty="0"/>
          </a:p>
          <a:p>
            <a:r>
              <a:rPr lang="ru-RU" sz="2600" b="1" dirty="0"/>
              <a:t>7)Силовая рама</a:t>
            </a:r>
          </a:p>
          <a:p>
            <a:r>
              <a:rPr lang="ru-RU" sz="2600" b="1" dirty="0"/>
              <a:t>8)Велотренажёр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3851920" y="1292324"/>
            <a:ext cx="5472608" cy="5301208"/>
          </a:xfrm>
        </p:spPr>
        <p:txBody>
          <a:bodyPr>
            <a:normAutofit fontScale="85000" lnSpcReduction="10000"/>
          </a:bodyPr>
          <a:lstStyle/>
          <a:p>
            <a:pPr algn="ctr">
              <a:buNone/>
            </a:pPr>
            <a:r>
              <a:rPr lang="ru-RU" b="1" u="sng" dirty="0"/>
              <a:t>Разнообразное дополнительное оборудование:</a:t>
            </a:r>
          </a:p>
          <a:p>
            <a:r>
              <a:rPr lang="ru-RU" sz="2600" b="1" dirty="0"/>
              <a:t>Атлетические пояса и пояса для отягощений</a:t>
            </a:r>
          </a:p>
          <a:p>
            <a:r>
              <a:rPr lang="ru-RU" sz="2600" b="1" dirty="0"/>
              <a:t>Разные варианты грифов для штанг и гантелей</a:t>
            </a:r>
          </a:p>
          <a:p>
            <a:r>
              <a:rPr lang="ru-RU" sz="2600" b="1" dirty="0"/>
              <a:t>Разные варианты рукоятей для блочных тренажёров</a:t>
            </a:r>
          </a:p>
          <a:p>
            <a:pPr algn="ctr">
              <a:buNone/>
            </a:pPr>
            <a:r>
              <a:rPr lang="ru-RU" b="1" u="sng" dirty="0"/>
              <a:t>Произведённые ремонтные работы</a:t>
            </a:r>
            <a:r>
              <a:rPr lang="ru-RU" sz="2600" b="1" u="sng" dirty="0"/>
              <a:t>:</a:t>
            </a:r>
          </a:p>
          <a:p>
            <a:r>
              <a:rPr lang="ru-RU" sz="2600" b="1" dirty="0"/>
              <a:t>Замена пола и наложение на него резиновых плит</a:t>
            </a:r>
          </a:p>
          <a:p>
            <a:r>
              <a:rPr lang="ru-RU" sz="2600" b="1" dirty="0"/>
              <a:t>Покраска стен</a:t>
            </a:r>
          </a:p>
          <a:p>
            <a:pPr algn="ctr">
              <a:buNone/>
            </a:pPr>
            <a:r>
              <a:rPr lang="ru-RU" b="1" u="sng" dirty="0"/>
              <a:t>Акустическую систему</a:t>
            </a:r>
          </a:p>
          <a:p>
            <a:endParaRPr lang="ru-RU" b="1" dirty="0"/>
          </a:p>
          <a:p>
            <a:endParaRPr lang="ru-RU" sz="2600" b="1" dirty="0"/>
          </a:p>
          <a:p>
            <a:endParaRPr lang="ru-RU" sz="2400" dirty="0"/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284823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1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23528" y="5661248"/>
            <a:ext cx="4040188" cy="639762"/>
          </a:xfrm>
        </p:spPr>
        <p:txBody>
          <a:bodyPr>
            <a:normAutofit fontScale="92500"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Имеющаяся скамья для жима 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932040" y="4797152"/>
            <a:ext cx="4041775" cy="639762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Скамья для жима, которую мы хотим видеть в зале</a:t>
            </a: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7" r="3861"/>
          <a:stretch>
            <a:fillRect/>
          </a:stretch>
        </p:blipFill>
        <p:spPr bwMode="auto">
          <a:xfrm>
            <a:off x="251520" y="1700808"/>
            <a:ext cx="4281328" cy="4074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 cstate="print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980728"/>
            <a:ext cx="4185543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539552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1" i="0" u="none" strike="noStrike" kern="1200" cap="none" spc="0" normalizeH="0" baseline="0" noProof="0" dirty="0">
                <a:ln w="1905"/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Что мы хотим видеть</a:t>
            </a:r>
          </a:p>
        </p:txBody>
      </p:sp>
    </p:spTree>
    <p:extLst>
      <p:ext uri="{BB962C8B-B14F-4D97-AF65-F5344CB8AC3E}">
        <p14:creationId xmlns:p14="http://schemas.microsoft.com/office/powerpoint/2010/main" val="2691611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6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23528" y="5661248"/>
            <a:ext cx="4115993" cy="639762"/>
          </a:xfrm>
        </p:spPr>
        <p:txBody>
          <a:bodyPr>
            <a:normAutofit fontScale="92500"/>
          </a:bodyPr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Имеющийся блочный тренажёр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572000" y="5877272"/>
            <a:ext cx="4320480" cy="763197"/>
          </a:xfrm>
        </p:spPr>
        <p:txBody>
          <a:bodyPr>
            <a:normAutofit lnSpcReduction="10000"/>
          </a:bodyPr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Современный блочный тренажёр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6" r="21739"/>
          <a:stretch>
            <a:fillRect/>
          </a:stretch>
        </p:blipFill>
        <p:spPr bwMode="auto">
          <a:xfrm>
            <a:off x="467544" y="1124744"/>
            <a:ext cx="3456384" cy="4676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8" t="11438" r="21154" b="6550"/>
          <a:stretch>
            <a:fillRect/>
          </a:stretch>
        </p:blipFill>
        <p:spPr bwMode="auto">
          <a:xfrm>
            <a:off x="4860032" y="1124744"/>
            <a:ext cx="3672408" cy="4721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539552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1" i="0" u="none" strike="noStrike" kern="1200" cap="none" spc="0" normalizeH="0" baseline="0" noProof="0" dirty="0">
                <a:ln w="1905"/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Что мы хотим видеть</a:t>
            </a:r>
          </a:p>
        </p:txBody>
      </p:sp>
    </p:spTree>
    <p:extLst>
      <p:ext uri="{BB962C8B-B14F-4D97-AF65-F5344CB8AC3E}">
        <p14:creationId xmlns:p14="http://schemas.microsoft.com/office/powerpoint/2010/main" val="4186424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6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51520" y="5589240"/>
            <a:ext cx="4536504" cy="639762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Имеющаяся стойка для штанги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292080" y="5805264"/>
            <a:ext cx="3537719" cy="639762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Силовая рама, которую мы хотим видеть в зале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4" r="4839"/>
          <a:stretch>
            <a:fillRect/>
          </a:stretch>
        </p:blipFill>
        <p:spPr bwMode="auto">
          <a:xfrm>
            <a:off x="251520" y="1126147"/>
            <a:ext cx="4608512" cy="459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8" r="16290"/>
          <a:stretch>
            <a:fillRect/>
          </a:stretch>
        </p:blipFill>
        <p:spPr bwMode="auto">
          <a:xfrm>
            <a:off x="5364088" y="1169251"/>
            <a:ext cx="3312368" cy="4577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539552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1" i="0" u="none" strike="noStrike" kern="1200" cap="none" spc="0" normalizeH="0" baseline="0" noProof="0" dirty="0">
                <a:ln w="1905"/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Что мы хотим видеть</a:t>
            </a:r>
          </a:p>
        </p:txBody>
      </p:sp>
    </p:spTree>
    <p:extLst>
      <p:ext uri="{BB962C8B-B14F-4D97-AF65-F5344CB8AC3E}">
        <p14:creationId xmlns:p14="http://schemas.microsoft.com/office/powerpoint/2010/main" val="11569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6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67544" y="5733256"/>
            <a:ext cx="4040188" cy="639762"/>
          </a:xfrm>
        </p:spPr>
        <p:txBody>
          <a:bodyPr/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Рычажный Т-тренажёр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932040" y="4293096"/>
            <a:ext cx="4041775" cy="639762"/>
          </a:xfrm>
        </p:spPr>
        <p:txBody>
          <a:bodyPr/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Платформа для фиксации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276872"/>
            <a:ext cx="4597883" cy="3448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2" t="9803"/>
          <a:stretch>
            <a:fillRect/>
          </a:stretch>
        </p:blipFill>
        <p:spPr bwMode="auto">
          <a:xfrm>
            <a:off x="4932040" y="980728"/>
            <a:ext cx="4064325" cy="3312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539552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1" i="0" u="none" strike="noStrike" kern="1200" cap="none" spc="0" normalizeH="0" baseline="0" noProof="0" dirty="0">
                <a:ln w="1905"/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Что мы хотим видеть</a:t>
            </a:r>
          </a:p>
        </p:txBody>
      </p:sp>
    </p:spTree>
    <p:extLst>
      <p:ext uri="{BB962C8B-B14F-4D97-AF65-F5344CB8AC3E}">
        <p14:creationId xmlns:p14="http://schemas.microsoft.com/office/powerpoint/2010/main" val="2684578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6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23528" y="5661248"/>
            <a:ext cx="4040188" cy="639762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Имеющиеся брусья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860032" y="5733256"/>
            <a:ext cx="4041775" cy="639762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Напольный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турник+брусья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которые мы хотим видеть в зале</a:t>
            </a: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6"/>
          <a:stretch>
            <a:fillRect/>
          </a:stretch>
        </p:blipFill>
        <p:spPr bwMode="auto">
          <a:xfrm>
            <a:off x="179512" y="1628800"/>
            <a:ext cx="4196875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539552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1" i="0" u="none" strike="noStrike" kern="1200" cap="none" spc="0" normalizeH="0" baseline="0" noProof="0" dirty="0">
                <a:ln w="1905"/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Что мы хотим видеть</a:t>
            </a:r>
          </a:p>
        </p:txBody>
      </p:sp>
      <p:pic>
        <p:nvPicPr>
          <p:cNvPr id="1026" name="Picture 2" descr="C:\Documents and Settings\Наталия\Рабочий стол\ВСЯКОЕ\4 В день именниников\2457fde5f121063884b0f55954479a97.jpg"/>
          <p:cNvPicPr>
            <a:picLocks noChangeAspect="1" noChangeArrowheads="1"/>
          </p:cNvPicPr>
          <p:nvPr/>
        </p:nvPicPr>
        <p:blipFill>
          <a:blip r:embed="rId4" cstate="print">
            <a:lum bright="-10000" contrast="20000"/>
          </a:blip>
          <a:srcRect l="22235" r="19954"/>
          <a:stretch>
            <a:fillRect/>
          </a:stretch>
        </p:blipFill>
        <p:spPr bwMode="auto">
          <a:xfrm>
            <a:off x="5580112" y="1052736"/>
            <a:ext cx="2664296" cy="46086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8117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6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" r="4827"/>
          <a:stretch>
            <a:fillRect/>
          </a:stretch>
        </p:blipFill>
        <p:spPr bwMode="auto">
          <a:xfrm>
            <a:off x="179512" y="1340768"/>
            <a:ext cx="4176464" cy="4536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8" r="5294"/>
          <a:stretch>
            <a:fillRect/>
          </a:stretch>
        </p:blipFill>
        <p:spPr bwMode="auto">
          <a:xfrm>
            <a:off x="5004048" y="1268760"/>
            <a:ext cx="3714791" cy="4676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Овал 4"/>
          <p:cNvSpPr/>
          <p:nvPr/>
        </p:nvSpPr>
        <p:spPr>
          <a:xfrm>
            <a:off x="4067944" y="1484784"/>
            <a:ext cx="720080" cy="115212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8316416" y="1416581"/>
            <a:ext cx="720080" cy="115212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0D0D8-F3A5-45C9-9022-7F0EEF905A11}"/>
              </a:ext>
            </a:extLst>
          </p:cNvPr>
          <p:cNvSpPr txBox="1"/>
          <p:nvPr/>
        </p:nvSpPr>
        <p:spPr>
          <a:xfrm>
            <a:off x="171014" y="5890864"/>
            <a:ext cx="439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Рычажный </a:t>
            </a:r>
          </a:p>
          <a:p>
            <a:pPr algn="ctr"/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Тренажёр (гребная тяга)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9F7A2F-BD25-457B-865B-03400D5BE145}"/>
              </a:ext>
            </a:extLst>
          </p:cNvPr>
          <p:cNvSpPr txBox="1"/>
          <p:nvPr/>
        </p:nvSpPr>
        <p:spPr>
          <a:xfrm>
            <a:off x="4904427" y="5890864"/>
            <a:ext cx="4211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Рычажный тренажёр</a:t>
            </a:r>
          </a:p>
          <a:p>
            <a:pPr algn="ctr"/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(жим от груди сидя)</a:t>
            </a: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539552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1" i="0" u="none" strike="noStrike" kern="1200" cap="none" spc="0" normalizeH="0" baseline="0" noProof="0" dirty="0">
                <a:ln w="1905"/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Что мы хотим видеть</a:t>
            </a:r>
          </a:p>
        </p:txBody>
      </p:sp>
    </p:spTree>
    <p:extLst>
      <p:ext uri="{BB962C8B-B14F-4D97-AF65-F5344CB8AC3E}">
        <p14:creationId xmlns:p14="http://schemas.microsoft.com/office/powerpoint/2010/main" val="664452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6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14008"/>
            <a:ext cx="3973156" cy="5239328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300" y="1214008"/>
            <a:ext cx="3973156" cy="523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539552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1" i="0" u="none" strike="noStrike" kern="1200" cap="none" spc="0" normalizeH="0" baseline="0" noProof="0" dirty="0">
                <a:ln w="1905"/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Что мы хотим видеть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9F7A2F-BD25-457B-865B-03400D5BE145}"/>
              </a:ext>
            </a:extLst>
          </p:cNvPr>
          <p:cNvSpPr txBox="1"/>
          <p:nvPr/>
        </p:nvSpPr>
        <p:spPr>
          <a:xfrm>
            <a:off x="0" y="5890864"/>
            <a:ext cx="9116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Разнообразное дополнительное оборудование</a:t>
            </a:r>
          </a:p>
        </p:txBody>
      </p:sp>
    </p:spTree>
    <p:extLst>
      <p:ext uri="{BB962C8B-B14F-4D97-AF65-F5344CB8AC3E}">
        <p14:creationId xmlns:p14="http://schemas.microsoft.com/office/powerpoint/2010/main" val="3174263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1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ru-RU" b="1" dirty="0">
                <a:ln w="1905"/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Для кого?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052736"/>
            <a:ext cx="8229600" cy="4525963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Для всех обучающихся МОУ СОШ №1 и спортсменов разной направленности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5BA38A-1BFC-42FC-9D6D-30FD933D27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"/>
          <a:stretch>
            <a:fillRect/>
          </a:stretch>
        </p:blipFill>
        <p:spPr>
          <a:xfrm>
            <a:off x="179512" y="2420888"/>
            <a:ext cx="8836144" cy="416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36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6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9902"/>
            <a:ext cx="8229600" cy="1143000"/>
          </a:xfrm>
        </p:spPr>
        <p:txBody>
          <a:bodyPr/>
          <a:lstStyle/>
          <a:p>
            <a:r>
              <a:rPr lang="ru-RU" b="1" dirty="0">
                <a:ln w="1905"/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Примеры тренажёрного зала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 dirty="0"/>
          </a:p>
          <a:p>
            <a:endParaRPr lang="ru-RU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896996"/>
            <a:ext cx="5222013" cy="2961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 descr="https://krasunia.ru/wp-content/uploads/8/1/2/812967961a889233c2a755e79457d60f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028245"/>
            <a:ext cx="4653100" cy="287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https://outdoor-mebel.ru/upload/iblock/5e8/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899863"/>
            <a:ext cx="4152958" cy="295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https://krasunia.ru/wp-content/uploads/7/8/6/7860bd285aae3aab23481cd9745e626f.jpe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15" y="1028245"/>
            <a:ext cx="4522607" cy="287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773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865858"/>
            <a:ext cx="8280920" cy="581636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0"/>
            <a:ext cx="8229600" cy="850106"/>
          </a:xfrm>
        </p:spPr>
        <p:txBody>
          <a:bodyPr/>
          <a:lstStyle/>
          <a:p>
            <a:r>
              <a:rPr lang="ru-RU" b="1" dirty="0">
                <a:ln w="1905"/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Схема тренажёрного зала</a:t>
            </a:r>
          </a:p>
        </p:txBody>
      </p:sp>
    </p:spTree>
    <p:extLst>
      <p:ext uri="{BB962C8B-B14F-4D97-AF65-F5344CB8AC3E}">
        <p14:creationId xmlns:p14="http://schemas.microsoft.com/office/powerpoint/2010/main" val="1772931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373863"/>
              </p:ext>
            </p:extLst>
          </p:nvPr>
        </p:nvGraphicFramePr>
        <p:xfrm>
          <a:off x="-36511" y="0"/>
          <a:ext cx="9193517" cy="69631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5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2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92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3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83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8599"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№</a:t>
                      </a:r>
                      <a:r>
                        <a:rPr lang="ru-RU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п/п</a:t>
                      </a:r>
                      <a:endParaRPr lang="ru-RU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Наименование обор-я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количество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Цена</a:t>
                      </a:r>
                      <a:r>
                        <a:rPr lang="ru-RU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за </a:t>
                      </a:r>
                      <a:r>
                        <a:rPr lang="ru-RU" baseline="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ед</a:t>
                      </a:r>
                      <a:r>
                        <a:rPr lang="ru-RU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.,</a:t>
                      </a:r>
                      <a:r>
                        <a:rPr lang="ru-RU" baseline="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руб</a:t>
                      </a:r>
                      <a:endParaRPr lang="ru-RU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Стоимость всего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936"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Скамья для жима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66990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66990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Рычажный тренажёр(Гр)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146490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146490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599"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Рычажный тренажёр(</a:t>
                      </a:r>
                      <a:r>
                        <a:rPr lang="ru-RU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Сп</a:t>
                      </a:r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103784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103784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8599"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Платформа</a:t>
                      </a:r>
                      <a:r>
                        <a:rPr lang="ru-RU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для фиксации</a:t>
                      </a:r>
                      <a:endParaRPr lang="ru-RU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8990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8990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599"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Блочный тренажёр(</a:t>
                      </a:r>
                      <a:r>
                        <a:rPr lang="ru-RU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Вр</a:t>
                      </a:r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78190</a:t>
                      </a:r>
                      <a:endParaRPr lang="ru-RU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78190</a:t>
                      </a:r>
                      <a:endParaRPr lang="ru-RU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599"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Гриф</a:t>
                      </a:r>
                      <a:r>
                        <a:rPr lang="ru-RU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олимпийский</a:t>
                      </a:r>
                      <a:endParaRPr lang="ru-RU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18900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37800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8599"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Пояс для отягощений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8599"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Атлетический пояс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1805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3610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8599"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Гриф(гантель)</a:t>
                      </a:r>
                      <a:r>
                        <a:rPr lang="ru-RU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endParaRPr lang="ru-RU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8599"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Диск(10кг)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8599"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EZ</a:t>
                      </a:r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-гриф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8599"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Рукоять(1)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2700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8599"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Рукоять(2)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2990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2990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8599"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Рукоять(3)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5460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5460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58599"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Рукоять(4)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58599"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Рукоять(5)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6590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6590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79432"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Напольный </a:t>
                      </a:r>
                      <a:r>
                        <a:rPr lang="ru-RU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турник+брусья</a:t>
                      </a:r>
                      <a:endParaRPr lang="ru-RU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58599"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Силовая рама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47990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47990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8616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969418"/>
              </p:ext>
            </p:extLst>
          </p:nvPr>
        </p:nvGraphicFramePr>
        <p:xfrm>
          <a:off x="107504" y="116631"/>
          <a:ext cx="8928993" cy="6761428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305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84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73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84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2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05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05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41192">
                <a:tc>
                  <a:txBody>
                    <a:bodyPr/>
                    <a:lstStyle/>
                    <a:p>
                      <a:pPr algn="l" fontAlgn="b"/>
                      <a:endParaRPr lang="ru-RU" sz="10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000" b="1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Смета от 30.10.2021 13:44:32 - СТД "Петрович"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000" b="1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000" b="1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0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000" b="1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1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Название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Код товара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Количество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Цена (розница)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Цена (по карте)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Сумма (розница)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Сумма (по карте)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519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Штукатурка гипсовая КМ ГШ-80 30 кг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502674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68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340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331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23120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22508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41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Профиль </a:t>
                      </a:r>
                      <a:r>
                        <a:rPr lang="ru-RU" sz="1000" u="none" strike="noStrike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маячковый</a:t>
                      </a:r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КМ Эксперт 6 мм 3 м 0,60 мм оцинкованный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631141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30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155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150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4650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4500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41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Крепления для профилей маячков 6 мм и 10 мм универсальные (100 </a:t>
                      </a:r>
                      <a:r>
                        <a:rPr lang="ru-RU" sz="1000" u="none" strike="noStrike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шт</a:t>
                      </a:r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131587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397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390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794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780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41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Саморезы</a:t>
                      </a:r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универсальные 45x4.0 мм оцинкованные (200 шт.)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107322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449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436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449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436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41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Дюбель распорный </a:t>
                      </a:r>
                      <a:r>
                        <a:rPr lang="ru-RU" sz="1000" u="none" strike="noStrike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Hard-Fix</a:t>
                      </a:r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/</a:t>
                      </a:r>
                      <a:r>
                        <a:rPr lang="ru-RU" sz="1000" u="none" strike="noStrike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Wenzo</a:t>
                      </a:r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6x30 мм нейлон (100 шт.)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139026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113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109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226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218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41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Шпаклевка полимерная КМ Эксперт Полимер для сухих помещений белая 20 кг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687852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26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608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590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15808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15340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5519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Грунт </a:t>
                      </a:r>
                      <a:r>
                        <a:rPr lang="ru-RU" sz="1000" u="none" strike="noStrike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Крепс</a:t>
                      </a:r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концентрат 1 л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104159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157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152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942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912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741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Плинтус МДФ </a:t>
                      </a:r>
                      <a:r>
                        <a:rPr lang="ru-RU" sz="1000" u="none" strike="noStrike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Cosca</a:t>
                      </a:r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ru-RU" sz="1000" u="none" strike="noStrike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Décor</a:t>
                      </a:r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AP02 белый 60х16х2400 мм под покраску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655543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14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425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413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5950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5782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1822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Монтажная планка для плинтуса </a:t>
                      </a:r>
                      <a:r>
                        <a:rPr lang="ru-RU" sz="1000" u="none" strike="noStrike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Cosca</a:t>
                      </a:r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ru-RU" sz="1000" u="none" strike="noStrike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Décor</a:t>
                      </a:r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2400 мм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655549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14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113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110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1582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1540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741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Соединитель для плинтуса МДФ </a:t>
                      </a:r>
                      <a:r>
                        <a:rPr lang="ru-RU" sz="1000" u="none" strike="noStrike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Cosca</a:t>
                      </a:r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ru-RU" sz="1000" u="none" strike="noStrike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Décor</a:t>
                      </a:r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белый 18x18x134 мм  под покраску (6 шт.)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655550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392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381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1176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1143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741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Дюбель-гвоздь </a:t>
                      </a:r>
                      <a:r>
                        <a:rPr lang="en-US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Hard-Fix/</a:t>
                      </a:r>
                      <a:r>
                        <a:rPr lang="en-US" sz="1000" u="none" strike="noStrike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Wenzo</a:t>
                      </a:r>
                      <a:r>
                        <a:rPr lang="en-US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6x40 </a:t>
                      </a:r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мм потайная манжета нейлон (150 шт.)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139051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836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812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836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812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741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Краска водно-дисперсионная интерьерная Aura Interior Nord белая основа А 2,7 л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127681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11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561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545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6171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5995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741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Герметик акриловый универсальный Bostik Perfect Seal белый 280 мл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683525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116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113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116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113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37410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Оштукатуривание стен в сухих помещениях (слой до 20 мм)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626580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84,22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422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422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35540,84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35540,84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5519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Шпаклевание стен (слой до 3 мм)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626581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84,22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304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304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25602,88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25602,88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5519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Шпаклевание потолков (слой до 3 мм)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626579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50,05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347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347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17367,35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17367,35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5519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Монтаж плинтусов МДФ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626599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29,2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137,7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137,7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4020,84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4020,84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5519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Финишное окрашивание стен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629906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85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180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180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15300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15300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5519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Окрашивание потолка краской в два слоя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626590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50,05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209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209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10460,45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10460,45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430806">
                <a:tc gridSpan="5">
                  <a:txBody>
                    <a:bodyPr/>
                    <a:lstStyle/>
                    <a:p>
                      <a:pPr algn="r" fontAlgn="b"/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Итого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170112,36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168371,36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5817" marR="5817" marT="5817" marB="27923" anchor="b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469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76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564904"/>
            <a:ext cx="9144000" cy="1143000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Итого затраты по проекту:</a:t>
            </a:r>
            <a:br>
              <a:rPr lang="ru-RU" sz="48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48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940-970 тыс. рублей</a:t>
            </a:r>
          </a:p>
        </p:txBody>
      </p:sp>
    </p:spTree>
    <p:extLst>
      <p:ext uri="{BB962C8B-B14F-4D97-AF65-F5344CB8AC3E}">
        <p14:creationId xmlns:p14="http://schemas.microsoft.com/office/powerpoint/2010/main" val="1160563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493A7C-0C8A-46A1-A673-0DF8F2816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1143000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422873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1484784"/>
            <a:ext cx="8712968" cy="3514402"/>
          </a:xfrm>
        </p:spPr>
        <p:txBody>
          <a:bodyPr>
            <a:noAutofit/>
          </a:bodyPr>
          <a:lstStyle/>
          <a:p>
            <a:pPr algn="just"/>
            <a:b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 tooltip="https://sportlim.ru/catalog/skami_i_stoyki/skami_dlya_zhima/naklonnaya-skamya-dlya-zhima-body-solid-proclub-sib359g/?ymclid=16362786122762199402200004"/>
              </a:rPr>
              <a:t>https://sportlim.ru/catalog/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 tooltip="https://sportlim.ru/catalog/skami_i_stoyki/skami_dlya_zhima/naklonnaya-skamya-dlya-zhima-body-solid-proclub-sib359g/?ymclid=16362786122762199402200004"/>
              </a:rPr>
              <a:t>skami_i_stoyki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 tooltip="https://sportlim.ru/catalog/skami_i_stoyki/skami_dlya_zhima/naklonnaya-skamya-dlya-zhima-body-solid-proclub-sib359g/?ymclid=16362786122762199402200004"/>
              </a:rPr>
              <a:t>/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 tooltip="https://sportlim.ru/catalog/skami_i_stoyki/skami_dlya_zhima/naklonnaya-skamya-dlya-zhima-body-solid-proclub-sib359g/?ymclid=16362786122762199402200004"/>
              </a:rPr>
              <a:t>skami_dlya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 tooltip="https://sportlim.ru/catalog/skami_i_stoyki/skami_dlya_zhima/naklonnaya-skamya-dlya-zhima-body-solid-proclub-sib359g/?ymclid=16362786122762199402200004"/>
              </a:rPr>
              <a:t>..</a:t>
            </a:r>
            <a:b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 tooltip="https://yandex.ru/turbo?text=https://sportres.ru/product/shirokiy-zhim-ot-grudi-dhz-910/&amp;product_id=4297"/>
              </a:rPr>
              <a:t>https://yandex.ru/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 tooltip="https://yandex.ru/turbo?text=https://sportres.ru/product/shirokiy-zhim-ot-grudi-dhz-910/&amp;product_id=4297"/>
              </a:rPr>
              <a:t>turbo?text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 tooltip="https://yandex.ru/turbo?text=https://sportres.ru/product/shirokiy-zhim-ot-grudi-dhz-910/&amp;product_id=4297"/>
              </a:rPr>
              <a:t>=https://sportres.ru/prod..</a:t>
            </a:r>
            <a:b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 tooltip="https://sportlim.ru/catalog/silovye_trenazhyery/svobodnye_vesa/tyaga-rychazhnaya-raznohvatom-s-uporom-sidya-s-razvedeniem-i-vozmozhnostyu-poperemennoj-raboty-johns-sm-783/?ymclid=16362790139553744088000003"/>
              </a:rPr>
              <a:t>https://sportlim.ru/catalog/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 tooltip="https://sportlim.ru/catalog/silovye_trenazhyery/svobodnye_vesa/tyaga-rychazhnaya-raznohvatom-s-uporom-sidya-s-razvedeniem-i-vozmozhnostyu-poperemennoj-raboty-johns-sm-783/?ymclid=16362790139553744088000003"/>
              </a:rPr>
              <a:t>silovye_trenazhyery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 tooltip="https://sportlim.ru/catalog/silovye_trenazhyery/svobodnye_vesa/tyaga-rychazhnaya-raznohvatom-s-uporom-sidya-s-razvedeniem-i-vozmozhnostyu-poperemennoj-raboty-johns-sm-783/?ymclid=16362790139553744088000003"/>
              </a:rPr>
              <a:t>/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 tooltip="https://sportlim.ru/catalog/silovye_trenazhyery/svobodnye_vesa/tyaga-rychazhnaya-raznohvatom-s-uporom-sidya-s-razvedeniem-i-vozmozhnostyu-poperemennoj-raboty-johns-sm-783/?ymclid=16362790139553744088000003"/>
              </a:rPr>
              <a:t>svobo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 tooltip="https://sportlim.ru/catalog/silovye_trenazhyery/svobodnye_vesa/tyaga-rychazhnaya-raznohvatom-s-uporom-sidya-s-razvedeniem-i-vozmozhnostyu-poperemennoj-raboty-johns-sm-783/?ymclid=16362790139553744088000003"/>
              </a:rPr>
              <a:t>..</a:t>
            </a:r>
            <a:b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6" tooltip="https://yandex.ru/turbo?text=https://fitness-only.ru/katalog-tovarov-fittools/svobodnye-vesa/aksessuary-dlya-grifov/platforma-dlya-fiksacii-t-obraznogo-grifa"/>
              </a:rPr>
              <a:t>https://yandex.ru/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6" tooltip="https://yandex.ru/turbo?text=https://fitness-only.ru/katalog-tovarov-fittools/svobodnye-vesa/aksessuary-dlya-grifov/platforma-dlya-fiksacii-t-obraznogo-grifa"/>
              </a:rPr>
              <a:t>turbo?text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6" tooltip="https://yandex.ru/turbo?text=https://fitness-only.ru/katalog-tovarov-fittools/svobodnye-vesa/aksessuary-dlya-grifov/platforma-dlya-fiksacii-t-obraznogo-grifa"/>
              </a:rPr>
              <a:t>=https://fitness-only.ru/..</a:t>
            </a:r>
            <a:b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7" tooltip="https://putisporta.ru/catalog/trenazhery_dlya_zalov/trenazhery_mb_barbell/trenazhery_mbbarbell_na_gruzoblokakh/44235/?ymclid=16362793786118796821500002"/>
              </a:rPr>
              <a:t>https://putisporta.ru/catalog/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7" tooltip="https://putisporta.ru/catalog/trenazhery_dlya_zalov/trenazhery_mb_barbell/trenazhery_mbbarbell_na_gruzoblokakh/44235/?ymclid=16362793786118796821500002"/>
              </a:rPr>
              <a:t>trenazhery_dlya_zalov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7" tooltip="https://putisporta.ru/catalog/trenazhery_dlya_zalov/trenazhery_mb_barbell/trenazhery_mbbarbell_na_gruzoblokakh/44235/?ymclid=16362793786118796821500002"/>
              </a:rPr>
              <a:t>/t..</a:t>
            </a:r>
            <a:b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8" tooltip="https://workoutshop.ru/catalog/turniki_brusya_i_shvedskie_stenki/stoyki_1/3262/"/>
              </a:rPr>
              <a:t>https://workoutshop.ru/catalog/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8" tooltip="https://workoutshop.ru/catalog/turniki_brusya_i_shvedskie_stenki/stoyki_1/3262/"/>
              </a:rPr>
              <a:t>turniki_brusya_i_shved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8" tooltip="https://workoutshop.ru/catalog/turniki_brusya_i_shvedskie_stenki/stoyki_1/3262/"/>
              </a:rPr>
              <a:t>..</a:t>
            </a:r>
            <a:b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9" tooltip="https://otdelkino.ru/sportivnoe-oborudovanie/silovaya-rama-dfc-dcge02/"/>
              </a:rPr>
              <a:t>https://otdelkino.ru/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9" tooltip="https://otdelkino.ru/sportivnoe-oborudovanie/silovaya-rama-dfc-dcge02/"/>
              </a:rPr>
              <a:t>sportivnoe-oborudovanie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9" tooltip="https://otdelkino.ru/sportivnoe-oborudovanie/silovaya-rama-dfc-dcge02/"/>
              </a:rPr>
              <a:t>/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9" tooltip="https://otdelkino.ru/sportivnoe-oborudovanie/silovaya-rama-dfc-dcge02/"/>
              </a:rPr>
              <a:t>silovaya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9" tooltip="https://otdelkino.ru/sportivnoe-oborudovanie/silovaya-rama-dfc-dcge02/"/>
              </a:rPr>
              <a:t>..</a:t>
            </a:r>
            <a:b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611560" y="0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1" i="0" u="none" strike="noStrike" kern="1200" cap="none" spc="0" normalizeH="0" baseline="0" noProof="0" dirty="0">
                <a:ln w="1905"/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Используемая литература</a:t>
            </a:r>
          </a:p>
        </p:txBody>
      </p:sp>
    </p:spTree>
    <p:extLst>
      <p:ext uri="{BB962C8B-B14F-4D97-AF65-F5344CB8AC3E}">
        <p14:creationId xmlns:p14="http://schemas.microsoft.com/office/powerpoint/2010/main" val="4032718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1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ru-RU" b="1" dirty="0">
                <a:ln w="1905"/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Для кого?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052736"/>
            <a:ext cx="8229600" cy="4525963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Для всех обучающихся МОУ СОШ №1 и спортсменов разной направленности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09602A7-EF8A-4746-96F5-ACD9C19B67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7"/>
          <a:stretch>
            <a:fillRect/>
          </a:stretch>
        </p:blipFill>
        <p:spPr>
          <a:xfrm>
            <a:off x="107504" y="2132856"/>
            <a:ext cx="8960996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36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1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0"/>
            <a:ext cx="8229600" cy="1143000"/>
          </a:xfrm>
        </p:spPr>
        <p:txBody>
          <a:bodyPr>
            <a:normAutofit/>
          </a:bodyPr>
          <a:lstStyle/>
          <a:p>
            <a:r>
              <a:rPr lang="ru-RU" b="1" dirty="0">
                <a:ln w="1905"/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Тренажёрный зал сегодня</a:t>
            </a: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75" y="1412776"/>
            <a:ext cx="8732409" cy="4857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0786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1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lum bright="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011872"/>
            <a:ext cx="7188398" cy="5633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539552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1" i="0" u="none" strike="noStrike" kern="1200" cap="none" spc="0" normalizeH="0" baseline="0" noProof="0" dirty="0">
                <a:ln w="1905"/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Тренажёрный зал сегодня</a:t>
            </a:r>
          </a:p>
        </p:txBody>
      </p:sp>
    </p:spTree>
    <p:extLst>
      <p:ext uri="{BB962C8B-B14F-4D97-AF65-F5344CB8AC3E}">
        <p14:creationId xmlns:p14="http://schemas.microsoft.com/office/powerpoint/2010/main" val="3263598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1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 cstate="print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196752"/>
            <a:ext cx="6912768" cy="5184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539552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1" i="0" u="none" strike="noStrike" kern="1200" cap="none" spc="0" normalizeH="0" baseline="0" noProof="0" dirty="0">
                <a:ln w="1905"/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Тренажёрный зал сегодня</a:t>
            </a:r>
          </a:p>
        </p:txBody>
      </p:sp>
    </p:spTree>
    <p:extLst>
      <p:ext uri="{BB962C8B-B14F-4D97-AF65-F5344CB8AC3E}">
        <p14:creationId xmlns:p14="http://schemas.microsoft.com/office/powerpoint/2010/main" val="3795979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1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196752"/>
            <a:ext cx="7080786" cy="531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539552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1" i="0" u="none" strike="noStrike" kern="1200" cap="none" spc="0" normalizeH="0" baseline="0" noProof="0" dirty="0">
                <a:ln w="1905"/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Тренажёрный зал сегодня</a:t>
            </a:r>
          </a:p>
        </p:txBody>
      </p:sp>
    </p:spTree>
    <p:extLst>
      <p:ext uri="{BB962C8B-B14F-4D97-AF65-F5344CB8AC3E}">
        <p14:creationId xmlns:p14="http://schemas.microsoft.com/office/powerpoint/2010/main" val="703661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1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124744"/>
            <a:ext cx="7139136" cy="5354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7FEE1A6B-6AF3-4B8F-9FF9-BA2AB1E822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 flipV="1">
            <a:off x="457200" y="6126163"/>
            <a:ext cx="442392" cy="45719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ru-RU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539552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1" i="0" u="none" strike="noStrike" kern="1200" cap="none" spc="0" normalizeH="0" baseline="0" noProof="0" dirty="0">
                <a:ln w="1905"/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Тренажёрный зал сегодня</a:t>
            </a:r>
          </a:p>
        </p:txBody>
      </p:sp>
    </p:spTree>
    <p:extLst>
      <p:ext uri="{BB962C8B-B14F-4D97-AF65-F5344CB8AC3E}">
        <p14:creationId xmlns:p14="http://schemas.microsoft.com/office/powerpoint/2010/main" val="1309927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1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24744"/>
            <a:ext cx="7176797" cy="5382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539552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1" i="0" u="none" strike="noStrike" kern="1200" cap="none" spc="0" normalizeH="0" baseline="0" noProof="0" dirty="0">
                <a:ln w="1905"/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Тренажёрный зал сегодня</a:t>
            </a:r>
          </a:p>
        </p:txBody>
      </p:sp>
    </p:spTree>
    <p:extLst>
      <p:ext uri="{BB962C8B-B14F-4D97-AF65-F5344CB8AC3E}">
        <p14:creationId xmlns:p14="http://schemas.microsoft.com/office/powerpoint/2010/main" val="381861226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</TotalTime>
  <Words>758</Words>
  <Application>Microsoft Office PowerPoint</Application>
  <PresentationFormat>Экран (4:3)</PresentationFormat>
  <Paragraphs>314</Paragraphs>
  <Slides>26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29" baseType="lpstr">
      <vt:lpstr>Arial</vt:lpstr>
      <vt:lpstr>Calibri</vt:lpstr>
      <vt:lpstr>Тема Office</vt:lpstr>
      <vt:lpstr>Ремонт и оборудование тренажёрного зала</vt:lpstr>
      <vt:lpstr>Для кого?</vt:lpstr>
      <vt:lpstr>Для кого?</vt:lpstr>
      <vt:lpstr>Тренажёрный зал сегодня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Что мы хотим видеть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Примеры тренажёрного зала</vt:lpstr>
      <vt:lpstr>Схема тренажёрного зала</vt:lpstr>
      <vt:lpstr>Презентация PowerPoint</vt:lpstr>
      <vt:lpstr>Презентация PowerPoint</vt:lpstr>
      <vt:lpstr>Итого затраты по проекту: 940-970 тыс. рублей</vt:lpstr>
      <vt:lpstr>Спасибо за внимание!</vt:lpstr>
      <vt:lpstr> https://sportlim.ru/catalog/skami_i_stoyki/skami_dlya.. https://yandex.ru/turbo?text=https://sportres.ru/prod.. https://sportlim.ru/catalog/silovye_trenazhyery/svobo.. https://yandex.ru/turbo?text=https://fitness-only.ru/.. https://putisporta.ru/catalog/trenazhery_dlya_zalov/t.. https://workoutshop.ru/catalog/turniki_brusya_i_shved.. https://otdelkino.ru/sportivnoe-oborudovanie/silovaya..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Ольга</dc:creator>
  <cp:lastModifiedBy>Александр</cp:lastModifiedBy>
  <cp:revision>50</cp:revision>
  <dcterms:created xsi:type="dcterms:W3CDTF">2021-10-12T15:50:14Z</dcterms:created>
  <dcterms:modified xsi:type="dcterms:W3CDTF">2021-11-14T15:32:22Z</dcterms:modified>
</cp:coreProperties>
</file>